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89" r:id="rId4"/>
    <p:sldId id="290" r:id="rId5"/>
    <p:sldId id="296" r:id="rId6"/>
    <p:sldId id="292" r:id="rId7"/>
    <p:sldId id="294" r:id="rId8"/>
    <p:sldId id="270" r:id="rId9"/>
    <p:sldId id="297" r:id="rId1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1D400D-74C4-4FC1-B737-AB18EFE1895A}">
          <p14:sldIdLst>
            <p14:sldId id="256"/>
            <p14:sldId id="288"/>
            <p14:sldId id="289"/>
            <p14:sldId id="290"/>
            <p14:sldId id="296"/>
            <p14:sldId id="292"/>
            <p14:sldId id="294"/>
            <p14:sldId id="270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>
      <p:cViewPr>
        <p:scale>
          <a:sx n="100" d="100"/>
          <a:sy n="100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242" y="-8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98EA0A8-A6B3-4B80-8E51-D2C1791A1B02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EC6E038-9667-45EB-B0BA-EE59CA06C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E038-9667-45EB-B0BA-EE59CA06C0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8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E038-9667-45EB-B0BA-EE59CA06C0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4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E038-9667-45EB-B0BA-EE59CA06C0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E038-9667-45EB-B0BA-EE59CA06C0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8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E038-9667-45EB-B0BA-EE59CA06C0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E038-9667-45EB-B0BA-EE59CA06C0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E038-9667-45EB-B0BA-EE59CA06C0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3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</a:t>
            </a:r>
            <a:r>
              <a:rPr lang="en-US" baseline="0" dirty="0" smtClean="0"/>
              <a:t> that is the roughly introduction of this lab course. Next, I will introduce snake robot to you in four aspects.</a:t>
            </a:r>
          </a:p>
          <a:p>
            <a:r>
              <a:rPr lang="en-US" baseline="0" dirty="0" smtClean="0"/>
              <a:t>And then you can introduce yourself and tell us your strength, which part you are good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E038-9667-45EB-B0BA-EE59CA06C0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farm3.staticflickr.com/2584/4044330746_bdd7399b5b_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8448"/>
            <a:ext cx="91440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2" name="Picture 2" descr="http://aesir-interactive.de/skins/ai_custom/rsc/img/projects/scchess/TU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5" y="152400"/>
            <a:ext cx="2209800" cy="7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https://www6.in.tum.de/pub/Internal/Logo/knoll-blue-r1l-en-300dpi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-152400"/>
            <a:ext cx="4625818" cy="1262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8C85A1-7B3D-48A6-BF42-6702326C8110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Kai.Huang@tum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A6DB5-2F5F-4203-8D20-DC71001BBF0E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Kai.Huang@tum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um_bu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sp>
        <p:nvSpPr>
          <p:cNvPr id="13" name="Rectangle 5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416675"/>
            <a:ext cx="1981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fld id="{04D96F5B-854F-438F-9A1E-A7BDCD1E2656}" type="datetime1">
              <a:rPr lang="en-US" smtClean="0"/>
              <a:pPr algn="ctr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 err="1" smtClean="0"/>
              <a:t>Kai.Huang@tum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416675"/>
            <a:ext cx="1828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860" y="6296610"/>
            <a:ext cx="813540" cy="56139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800" b="1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tum_top_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387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59394-D483-4A2B-9C82-392E9346CE41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Kai.Huang@tum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6DF9CD-1A54-4CE0-8046-53A493BD6EBA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Kai.Huang@tum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um_bu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860" y="6296610"/>
            <a:ext cx="813540" cy="56139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um_top_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380999"/>
          </a:xfrm>
          <a:prstGeom prst="rect">
            <a:avLst/>
          </a:prstGeom>
        </p:spPr>
      </p:pic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800" b="1">
                <a:solidFill>
                  <a:srgbClr val="7030A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990600" y="6416675"/>
            <a:ext cx="1981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96F5B-854F-438F-9A1E-A7BDCD1E265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Kai.Huang@tum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172200" y="6416675"/>
            <a:ext cx="1828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ea typeface="+mn-ea"/>
            </a:endParaRPr>
          </a:p>
        </p:txBody>
      </p:sp>
      <p:pic>
        <p:nvPicPr>
          <p:cNvPr id="11" name="Picture 10" descr="tum_bu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860" y="6296610"/>
            <a:ext cx="813540" cy="561390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um_top_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380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416675"/>
            <a:ext cx="1981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fld id="{04D96F5B-854F-438F-9A1E-A7BDCD1E2656}" type="datetime1">
              <a:rPr lang="en-US" smtClean="0"/>
              <a:pPr algn="ctr"/>
              <a:t>12/4/2015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 err="1" smtClean="0"/>
              <a:t>Kai.Huang@tum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416675"/>
            <a:ext cx="1828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8AA19-4C96-470D-8883-51962896AF95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Kai.Huang@tum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95267B-2748-4AF0-B3C8-7FE373CF37C8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Kai.Huang@tum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BFA45-36AD-4652-8EA1-4975A5A4D76E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Kai.Huang@tum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0D80DB-C2C7-443A-915C-2CC17F74EB69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Kai.Huang@tum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00400"/>
            <a:ext cx="61722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Long Cheng</a:t>
            </a:r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228600" y="1577975"/>
            <a:ext cx="9677400" cy="1470025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The schematic of the wire connection </a:t>
            </a:r>
            <a:br>
              <a:rPr lang="en-US" sz="4000" dirty="0" smtClean="0">
                <a:latin typeface="Calibri" pitchFamily="34" charset="0"/>
                <a:cs typeface="Calibri" pitchFamily="34" charset="0"/>
              </a:rPr>
            </a:br>
            <a:r>
              <a:rPr lang="en-US" sz="4000" dirty="0" smtClean="0">
                <a:latin typeface="Calibri" pitchFamily="34" charset="0"/>
                <a:cs typeface="Calibri" pitchFamily="34" charset="0"/>
              </a:rPr>
              <a:t>in the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module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  <a:cs typeface="Calibri" pitchFamily="34" charset="0"/>
              </a:rPr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Each module has a switch on the output of the battery.</a:t>
            </a:r>
          </a:p>
          <a:p>
            <a:r>
              <a:rPr lang="en-US" altLang="zh-CN" sz="2400" dirty="0" smtClean="0"/>
              <a:t>Manually control the switch?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switch should be controlled by the previous module, and we only control the switch in the first module.</a:t>
            </a:r>
            <a:endParaRPr lang="en-US" altLang="zh-CN" sz="2400" dirty="0"/>
          </a:p>
          <a:p>
            <a:r>
              <a:rPr lang="en-US" altLang="zh-CN" sz="2400" dirty="0" smtClean="0"/>
              <a:t>Relay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V</a:t>
            </a:r>
            <a:r>
              <a:rPr lang="en-US" altLang="zh-CN" sz="2400" baseline="-25000" dirty="0" smtClean="0"/>
              <a:t>35</a:t>
            </a:r>
            <a:r>
              <a:rPr lang="en-US" altLang="zh-CN" sz="2400" dirty="0" smtClean="0"/>
              <a:t> &gt; 5V,  pin 1 and pin7 are connected</a:t>
            </a:r>
            <a:endParaRPr lang="en-US" altLang="zh-CN" sz="24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/>
              <a:t>chengl@in.tum.de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Switch</a:t>
            </a:r>
            <a:endParaRPr lang="zh-CN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0"/>
            <a:ext cx="2971800" cy="1451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82" y="3733801"/>
            <a:ext cx="2957633" cy="15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C00000"/>
                </a:solidFill>
              </a:rPr>
              <a:t>Connect the master board or the board at first module to the computer.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C00000"/>
                </a:solidFill>
              </a:rPr>
              <a:t>The board controls its relay to switch on.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C00000"/>
                </a:solidFill>
              </a:rPr>
              <a:t>Then,  the switch-output pins from the master module or the first module are connected to its battery. The voltage is about 8V.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>
                <a:solidFill>
                  <a:srgbClr val="C00000"/>
                </a:solidFill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</a:rPr>
              <a:t>he </a:t>
            </a:r>
            <a:r>
              <a:rPr lang="en-US" altLang="zh-CN" sz="2400" dirty="0">
                <a:solidFill>
                  <a:srgbClr val="C00000"/>
                </a:solidFill>
              </a:rPr>
              <a:t>switch-output </a:t>
            </a:r>
            <a:r>
              <a:rPr lang="en-US" altLang="zh-CN" sz="2400" dirty="0" smtClean="0">
                <a:solidFill>
                  <a:srgbClr val="C00000"/>
                </a:solidFill>
              </a:rPr>
              <a:t>pins are connected the to pin3 and pin 5 of the relay in next module.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C00000"/>
                </a:solidFill>
              </a:rPr>
              <a:t>The relay in next module is switched on.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C00000"/>
                </a:solidFill>
              </a:rPr>
              <a:t>Similar to the step 2-5, all the modules are powered 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/>
              <a:t>chengl@in.tum.de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 on the snake robot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60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3007841" cy="401045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/>
              <a:t>chengl@in.tum.de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 smtClean="0"/>
              <a:t>battery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12098"/>
            <a:ext cx="2981068" cy="3974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9948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output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756887"/>
            <a:ext cx="81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charge</a:t>
            </a:r>
            <a:endParaRPr lang="zh-CN" altLang="en-US" b="1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28" y="1754619"/>
            <a:ext cx="31202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chengl@in.tum.de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battery</a:t>
            </a:r>
            <a:endParaRPr lang="zh-CN" alt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3962400"/>
            <a:ext cx="82296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86936" cy="48006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9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Switch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Battery</a:t>
            </a:r>
          </a:p>
          <a:p>
            <a:pPr lvl="1"/>
            <a:r>
              <a:rPr lang="en-US" altLang="zh-CN" dirty="0" smtClean="0"/>
              <a:t>Output</a:t>
            </a:r>
          </a:p>
          <a:p>
            <a:pPr lvl="1"/>
            <a:r>
              <a:rPr lang="en-US" altLang="zh-CN" dirty="0" smtClean="0"/>
              <a:t>Charge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Arduino Nano connection to servo, angle sensor, bus.</a:t>
            </a:r>
            <a:endParaRPr lang="en-US" altLang="zh-CN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/>
              <a:t>chengl@in.tum.de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PCB board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1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705600" cy="50292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CN" dirty="0"/>
              <a:t>chengl@in.tum.de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PCB board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5491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Nano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225839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Angle sensor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771900" cy="50292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chengl@in.tum.de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PCB board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962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charge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58516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FF0000"/>
                </a:solidFill>
              </a:rPr>
              <a:t>Previous_charge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56" y="1161097"/>
            <a:ext cx="3779044" cy="5038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5080" y="2791629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FF0000"/>
                </a:solidFill>
              </a:rPr>
              <a:t>Previous_charge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3680460"/>
            <a:ext cx="74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switch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5100" y="348832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bus</a:t>
            </a:r>
            <a:endParaRPr lang="zh-CN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8956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next_</a:t>
            </a:r>
          </a:p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charge</a:t>
            </a:r>
          </a:p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Switch</a:t>
            </a:r>
          </a:p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bus</a:t>
            </a:r>
          </a:p>
          <a:p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49997"/>
            <a:ext cx="3771900" cy="50292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D96F5B-854F-438F-9A1E-A7BDCD1E2656}" type="datetime1">
              <a:rPr lang="en-US" smtClean="0"/>
              <a:pPr algn="ctr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chengl@tum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PCB board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" y="1249997"/>
            <a:ext cx="3739515" cy="49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39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es9ttBlkCuI_Kjkw8l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es9ttBlkCuI_Kjkw8l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es9ttBlkCuI_Kjkw8l9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10702</TotalTime>
  <Words>273</Words>
  <Application>Microsoft Office PowerPoint</Application>
  <PresentationFormat>On-screen Show (4:3)</PresentationFormat>
  <Paragraphs>81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Arial</vt:lpstr>
      <vt:lpstr>Calibri</vt:lpstr>
      <vt:lpstr>Courier New</vt:lpstr>
      <vt:lpstr>Wingdings</vt:lpstr>
      <vt:lpstr>Office Theme</vt:lpstr>
      <vt:lpstr>The schematic of the wire connection  in the module </vt:lpstr>
      <vt:lpstr>Switch</vt:lpstr>
      <vt:lpstr>Power on the snake robot</vt:lpstr>
      <vt:lpstr>The battery</vt:lpstr>
      <vt:lpstr>The battery</vt:lpstr>
      <vt:lpstr>The PCB board</vt:lpstr>
      <vt:lpstr>The PCB board</vt:lpstr>
      <vt:lpstr>The PCB board</vt:lpstr>
      <vt:lpstr>The PCB board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huangk</dc:creator>
  <cp:lastModifiedBy>Long</cp:lastModifiedBy>
  <cp:revision>797</cp:revision>
  <dcterms:created xsi:type="dcterms:W3CDTF">2006-08-16T00:00:00Z</dcterms:created>
  <dcterms:modified xsi:type="dcterms:W3CDTF">2015-12-04T10:23:19Z</dcterms:modified>
</cp:coreProperties>
</file>